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272" r:id="rId33"/>
    <p:sldId id="342" r:id="rId34"/>
    <p:sldId id="331" r:id="rId35"/>
    <p:sldId id="332" r:id="rId36"/>
    <p:sldId id="273" r:id="rId37"/>
    <p:sldId id="307" r:id="rId38"/>
    <p:sldId id="295" r:id="rId39"/>
    <p:sldId id="296" r:id="rId40"/>
    <p:sldId id="310" r:id="rId41"/>
    <p:sldId id="282" r:id="rId42"/>
    <p:sldId id="333" r:id="rId43"/>
    <p:sldId id="292" r:id="rId44"/>
    <p:sldId id="326" r:id="rId45"/>
    <p:sldId id="344" r:id="rId46"/>
    <p:sldId id="345" r:id="rId47"/>
    <p:sldId id="334" r:id="rId48"/>
    <p:sldId id="335" r:id="rId49"/>
    <p:sldId id="336" r:id="rId50"/>
    <p:sldId id="337" r:id="rId51"/>
    <p:sldId id="338" r:id="rId52"/>
    <p:sldId id="339" r:id="rId53"/>
    <p:sldId id="323" r:id="rId54"/>
    <p:sldId id="314" r:id="rId55"/>
    <p:sldId id="329" r:id="rId56"/>
    <p:sldId id="304" r:id="rId57"/>
    <p:sldId id="316" r:id="rId58"/>
    <p:sldId id="276" r:id="rId59"/>
    <p:sldId id="286" r:id="rId60"/>
    <p:sldId id="287" r:id="rId61"/>
    <p:sldId id="281" r:id="rId62"/>
    <p:sldId id="306" r:id="rId63"/>
    <p:sldId id="305" r:id="rId64"/>
    <p:sldId id="293" r:id="rId65"/>
    <p:sldId id="275" r:id="rId66"/>
    <p:sldId id="311" r:id="rId67"/>
    <p:sldId id="289" r:id="rId68"/>
    <p:sldId id="290" r:id="rId69"/>
    <p:sldId id="291" r:id="rId70"/>
    <p:sldId id="285" r:id="rId71"/>
    <p:sldId id="263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entury Gothic" panose="020B0502020202020204" pitchFamily="34" charset="0"/>
      <p:regular r:id="rId79"/>
      <p:bold r:id="rId80"/>
      <p:italic r:id="rId81"/>
      <p:boldItalic r:id="rId82"/>
    </p:embeddedFont>
    <p:embeddedFont>
      <p:font typeface="Galano Grotesque Light" panose="020B0604020202020204" charset="0"/>
      <p:regular r:id="rId83"/>
    </p:embeddedFont>
    <p:embeddedFont>
      <p:font typeface="Galano Grotesque Medium" panose="020B0604020202020204" charset="0"/>
      <p:regular r:id="rId84"/>
    </p:embeddedFont>
    <p:embeddedFont>
      <p:font typeface="Montserrat Light" panose="020B0604020202020204" charset="0"/>
      <p:regular r:id="rId85"/>
      <p: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4"/>
            <p14:sldId id="345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4375"/>
  </p:normalViewPr>
  <p:slideViewPr>
    <p:cSldViewPr snapToGrid="0">
      <p:cViewPr>
        <p:scale>
          <a:sx n="75" d="100"/>
          <a:sy n="75" d="100"/>
        </p:scale>
        <p:origin x="2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13899</TotalTime>
  <Words>5142</Words>
  <Application>Microsoft Office PowerPoint</Application>
  <PresentationFormat>Widescreen</PresentationFormat>
  <Paragraphs>646</Paragraphs>
  <Slides>68</Slides>
  <Notes>56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Calibri</vt:lpstr>
      <vt:lpstr>Wingdings</vt:lpstr>
      <vt:lpstr>Galano Grotesque Light</vt:lpstr>
      <vt:lpstr>Century Gothic</vt:lpstr>
      <vt:lpstr>Galano Grotesque Medium</vt:lpstr>
      <vt:lpstr>Arial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Zadanie 8</vt:lpstr>
      <vt:lpstr>Zadanie 8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Julia Czarnowska</cp:lastModifiedBy>
  <cp:revision>245</cp:revision>
  <dcterms:created xsi:type="dcterms:W3CDTF">2019-11-06T13:29:35Z</dcterms:created>
  <dcterms:modified xsi:type="dcterms:W3CDTF">2019-11-21T11:17:25Z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